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70" r:id="rId12"/>
    <p:sldId id="272" r:id="rId13"/>
    <p:sldId id="27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277" r:id="rId24"/>
    <p:sldId id="274" r:id="rId25"/>
    <p:sldId id="282" r:id="rId26"/>
    <p:sldId id="275" r:id="rId27"/>
    <p:sldId id="276" r:id="rId28"/>
    <p:sldId id="279" r:id="rId29"/>
    <p:sldId id="278" r:id="rId30"/>
    <p:sldId id="280" r:id="rId31"/>
    <p:sldId id="281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303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35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8563A27-1C8B-4603-B5B5-A6BEB6C4B13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852E515-2113-4527-A675-CCA133A9221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iles.nc.gov/ncparks/maps-and-brochures/jordan-lake-state-recreation-area-new-hope-overlook-access-area-map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0"/>
            <a:ext cx="7175351" cy="1981200"/>
          </a:xfrm>
        </p:spPr>
        <p:txBody>
          <a:bodyPr/>
          <a:lstStyle/>
          <a:p>
            <a:r>
              <a:rPr lang="en-US" dirty="0" smtClean="0"/>
              <a:t>Survival Campout Expectations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99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Apr 2011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00400" y="621242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Rescue signaling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219200"/>
            <a:ext cx="679132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841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Apr 2011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9400" y="6212428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Eating a cooked cricket - yummy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1143000"/>
            <a:ext cx="637222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81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Apr 2011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02" y="3886200"/>
            <a:ext cx="452179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" y="3886200"/>
            <a:ext cx="3844665" cy="297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90170"/>
            <a:ext cx="3761567" cy="2663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346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Apr 2011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1062" y="6212428"/>
            <a:ext cx="727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Sunday morning – everyone survived – 4 of these scouts became SPL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219200"/>
            <a:ext cx="7381875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37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May 2018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6212428"/>
            <a:ext cx="632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troop campout for these scouts (and others)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" y="1520599"/>
            <a:ext cx="2818516" cy="335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47" y="1520599"/>
            <a:ext cx="2432853" cy="332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39914"/>
            <a:ext cx="3554606" cy="271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2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May 2018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6212428"/>
            <a:ext cx="586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Sunday morning – everyone survived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171575"/>
            <a:ext cx="85534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243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Sep 2019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1062" y="6212428"/>
            <a:ext cx="727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girls are ready to tackle the survival weekend and earn the MB 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19200"/>
            <a:ext cx="74104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73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Sep 2019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6397094"/>
            <a:ext cx="579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Half A-frame, half lean-to shelter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43" y="1142999"/>
            <a:ext cx="7199756" cy="512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782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Sep 2019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81400" y="6397094"/>
            <a:ext cx="457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Sleeping soundly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14" y="1295400"/>
            <a:ext cx="7427785" cy="506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37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Sep 2019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0" y="6397094"/>
            <a:ext cx="510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for a clam bake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56" y="1371600"/>
            <a:ext cx="7086599" cy="485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430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What you will be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1828800"/>
            <a:ext cx="6400800" cy="3474720"/>
          </a:xfrm>
        </p:spPr>
        <p:txBody>
          <a:bodyPr/>
          <a:lstStyle/>
          <a:p>
            <a:r>
              <a:rPr lang="en-US" dirty="0" smtClean="0"/>
              <a:t>Add activity examples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61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Sep 2019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6397094"/>
            <a:ext cx="662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Collecting clean water underneath via evaporation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175657"/>
            <a:ext cx="663892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149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Sep 2019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6397094"/>
            <a:ext cx="487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Making fire, again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09" y="1219200"/>
            <a:ext cx="7154290" cy="512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345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Sep 2019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397094"/>
            <a:ext cx="731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Sunday morning back at the Hut – survived the weekend, I think</a:t>
            </a:r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48" y="1228725"/>
            <a:ext cx="3524251" cy="505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042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200400"/>
            <a:ext cx="7772401" cy="1143000"/>
          </a:xfrm>
        </p:spPr>
        <p:txBody>
          <a:bodyPr/>
          <a:lstStyle/>
          <a:p>
            <a:pPr algn="ctr"/>
            <a:r>
              <a:rPr lang="en-US" dirty="0" smtClean="0"/>
              <a:t>More challenging survival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81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Feb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1062" y="6212428"/>
            <a:ext cx="727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was 53 degrees just after midnight Saturday, and dropping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4" y="1161927"/>
            <a:ext cx="6691311" cy="497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087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Feb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6212428"/>
            <a:ext cx="563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Eating grasses/plants - yummy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288003"/>
            <a:ext cx="691515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4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Feb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6212428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started raining steadily around 9am, and was 40 degrees around noon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4" y="1224195"/>
            <a:ext cx="6577012" cy="498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086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Feb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0" y="6212428"/>
            <a:ext cx="510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Inside primitive shelter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3" y="1194186"/>
            <a:ext cx="6767511" cy="485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04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Feb 2009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143000"/>
            <a:ext cx="695325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311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Feb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8724" y="6212428"/>
            <a:ext cx="69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Shelter design failure – and by 4pm it was below 40 degrees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4" y="1259428"/>
            <a:ext cx="664744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10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What you will be 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1828800"/>
            <a:ext cx="6400800" cy="3474720"/>
          </a:xfrm>
        </p:spPr>
        <p:txBody>
          <a:bodyPr/>
          <a:lstStyle/>
          <a:p>
            <a:r>
              <a:rPr lang="en-US" dirty="0" smtClean="0"/>
              <a:t>Add meal/food examples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54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Feb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8724" y="6212428"/>
            <a:ext cx="692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Scout spirit remains strong regardless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218357"/>
            <a:ext cx="6315076" cy="496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4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Feb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4743" y="6212428"/>
            <a:ext cx="757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hard to keep a fire going in constant rain and near freezing temps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135603"/>
            <a:ext cx="737235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552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Feb 2009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4743" y="5982986"/>
            <a:ext cx="7572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9pm it was a steady 34 degrees for the rest of the night – we had to abandon our shelters and sleep in an unheated cinder block building with no sleeping bags – just emergency bags – we all survived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164178"/>
            <a:ext cx="6743700" cy="480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57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Jun 2012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6096000"/>
            <a:ext cx="7336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trip wasn’t too bad, but there were a lot of bugs – 4 of these scouts became SPLs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219200"/>
            <a:ext cx="673417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05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Jun 2012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6096000"/>
            <a:ext cx="573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Gourmet dining – freshly caught fish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92579"/>
            <a:ext cx="6438900" cy="487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347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Jun 2012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24" y="1185863"/>
            <a:ext cx="7182375" cy="471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338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Jun 2012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8400" y="6280666"/>
            <a:ext cx="482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Sunday morning – all survived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77" y="1105354"/>
            <a:ext cx="738187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895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Random pics from trips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7213" y="6280666"/>
            <a:ext cx="634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Compasses when ground is too hard to drive a stick into it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3" y="1252537"/>
            <a:ext cx="6797587" cy="495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295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Random pics from trips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6280666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Rescue signaling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85" y="1293812"/>
            <a:ext cx="7692415" cy="475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172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Random pics from trips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6280666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Scorpion meal – not yummy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16" y="1219200"/>
            <a:ext cx="6446384" cy="487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54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How you will be sleeping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1828800"/>
            <a:ext cx="6400800" cy="34747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List MB shelters and advanced skills tent option </a:t>
            </a:r>
          </a:p>
          <a:p>
            <a:r>
              <a:rPr lang="en-US" dirty="0" smtClean="0"/>
              <a:t>(note between the committee only - we will put the advanced skills scouts in a separate campsite from the MB scouts, so that the activities of one group don’t distract the other – if attendance is small we’ll grab sites 7 and 8, otherwise we’ll </a:t>
            </a:r>
            <a:r>
              <a:rPr lang="en-US" dirty="0"/>
              <a:t>grab 6, 7, 8, and 9 in Area A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files.nc.gov/ncparks/maps-and-brochures/jordan-lake-state-recreation-area-new-hope-overlook-access-area-map.pdf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25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Random pics from trips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6280666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Outdoor classroom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177534"/>
            <a:ext cx="733425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454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Random pics from trips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6280666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Wilderness First Aid – victim did survive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57073"/>
            <a:ext cx="4343400" cy="493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021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Random pics from trips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6280666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 2014 – formal attire for his first troop campout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260991"/>
            <a:ext cx="734377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913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62200" y="3132290"/>
            <a:ext cx="5630732" cy="1793167"/>
          </a:xfrm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41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Apr 2008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295400"/>
            <a:ext cx="64960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62484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Scouts with all their gear for the weekend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81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Apr 2008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1219200"/>
            <a:ext cx="65913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5600" y="6248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Swallowing a worm - yummy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1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Apr 2008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219200"/>
            <a:ext cx="68961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99657" y="642580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all shelters are created equally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4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Apr 2008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3962400" cy="29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219200"/>
            <a:ext cx="3951513" cy="293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74236"/>
            <a:ext cx="3703668" cy="2698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74236"/>
            <a:ext cx="3681413" cy="269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86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Troop Survival – Apr 2008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7086600" cy="514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621242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Sunday morning – everyone survived and thrived – 4 scouts in that photo became SPLs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05473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162</TotalTime>
  <Words>574</Words>
  <Application>Microsoft Office PowerPoint</Application>
  <PresentationFormat>On-screen Show (4:3)</PresentationFormat>
  <Paragraphs>80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Slipstream</vt:lpstr>
      <vt:lpstr>Survival Campout Expectations</vt:lpstr>
      <vt:lpstr>What you will be doing</vt:lpstr>
      <vt:lpstr>What you will be eating</vt:lpstr>
      <vt:lpstr>How you will be sleeping</vt:lpstr>
      <vt:lpstr>Troop Survival – Apr 2008</vt:lpstr>
      <vt:lpstr>Troop Survival – Apr 2008</vt:lpstr>
      <vt:lpstr>Troop Survival – Apr 2008</vt:lpstr>
      <vt:lpstr>Troop Survival – Apr 2008</vt:lpstr>
      <vt:lpstr>Troop Survival – Apr 2008</vt:lpstr>
      <vt:lpstr>Troop Survival – Apr 2011</vt:lpstr>
      <vt:lpstr>Troop Survival – Apr 2011</vt:lpstr>
      <vt:lpstr>Troop Survival – Apr 2011</vt:lpstr>
      <vt:lpstr>Troop Survival – Apr 2011</vt:lpstr>
      <vt:lpstr>Troop Survival – May 2018</vt:lpstr>
      <vt:lpstr>Troop Survival – May 2018</vt:lpstr>
      <vt:lpstr>Troop Survival – Sep 2019</vt:lpstr>
      <vt:lpstr>Troop Survival – Sep 2019</vt:lpstr>
      <vt:lpstr>Troop Survival – Sep 2019</vt:lpstr>
      <vt:lpstr>Troop Survival – Sep 2019</vt:lpstr>
      <vt:lpstr>Troop Survival – Sep 2019</vt:lpstr>
      <vt:lpstr>Troop Survival – Sep 2019</vt:lpstr>
      <vt:lpstr>Troop Survival – Sep 2019</vt:lpstr>
      <vt:lpstr>More challenging survival</vt:lpstr>
      <vt:lpstr>Troop Survival – Feb 2009</vt:lpstr>
      <vt:lpstr>Troop Survival – Feb 2009</vt:lpstr>
      <vt:lpstr>Troop Survival – Feb 2009</vt:lpstr>
      <vt:lpstr>Troop Survival – Feb 2009</vt:lpstr>
      <vt:lpstr>Troop Survival – Feb 2009</vt:lpstr>
      <vt:lpstr>Troop Survival – Feb 2009</vt:lpstr>
      <vt:lpstr>Troop Survival – Feb 2009</vt:lpstr>
      <vt:lpstr>Troop Survival – Feb 2009</vt:lpstr>
      <vt:lpstr>Troop Survival – Feb 2009</vt:lpstr>
      <vt:lpstr>Troop Survival – Jun 2012</vt:lpstr>
      <vt:lpstr>Troop Survival – Jun 2012</vt:lpstr>
      <vt:lpstr>Troop Survival – Jun 2012</vt:lpstr>
      <vt:lpstr>Troop Survival – Jun 2012</vt:lpstr>
      <vt:lpstr>Random pics from trips</vt:lpstr>
      <vt:lpstr>Random pics from trips</vt:lpstr>
      <vt:lpstr>Random pics from trips</vt:lpstr>
      <vt:lpstr>Random pics from trips</vt:lpstr>
      <vt:lpstr>Random pics from trips</vt:lpstr>
      <vt:lpstr>Random pics from trips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Campout Expectations</dc:title>
  <dc:creator>John Smith</dc:creator>
  <cp:lastModifiedBy>John Smith</cp:lastModifiedBy>
  <cp:revision>14</cp:revision>
  <dcterms:created xsi:type="dcterms:W3CDTF">2021-03-11T10:39:25Z</dcterms:created>
  <dcterms:modified xsi:type="dcterms:W3CDTF">2021-03-11T13:21:39Z</dcterms:modified>
</cp:coreProperties>
</file>